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9799300" cy="50399950"/>
  <p:notesSz cx="6858000" cy="9144000"/>
  <p:defaultTextStyle>
    <a:defPPr>
      <a:defRPr lang="en-US"/>
    </a:defPPr>
    <a:lvl1pPr marL="0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65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5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44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22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364592"/>
    <a:srgbClr val="7E624A"/>
    <a:srgbClr val="A17D60"/>
    <a:srgbClr val="5FB89F"/>
    <a:srgbClr val="FBFBF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36" autoAdjust="0"/>
    <p:restoredTop sz="94694"/>
  </p:normalViewPr>
  <p:slideViewPr>
    <p:cSldViewPr snapToGrid="0" snapToObjects="1">
      <p:cViewPr>
        <p:scale>
          <a:sx n="50" d="100"/>
          <a:sy n="50" d="100"/>
        </p:scale>
        <p:origin x="342" y="-735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07BE-CE11-E148-975D-3BCBAD6F3F95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1143000"/>
            <a:ext cx="1212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C38A-29E6-B545-B030-DF3778383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0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1pPr>
    <a:lvl2pPr marL="168474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2pPr>
    <a:lvl3pPr marL="336948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3pPr>
    <a:lvl4pPr marL="5054220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4pPr>
    <a:lvl5pPr marL="673896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5pPr>
    <a:lvl6pPr marL="842370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6pPr>
    <a:lvl7pPr marL="1010844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7pPr>
    <a:lvl8pPr marL="1179318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8pPr>
    <a:lvl9pPr marL="13477921" algn="l" defTabSz="3369480" rtl="0" eaLnBrk="1" latinLnBrk="1" hangingPunct="1">
      <a:defRPr sz="44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22575" y="1143000"/>
            <a:ext cx="121285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AC38A-29E6-B545-B030-DF37783836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8248329"/>
            <a:ext cx="16829405" cy="17546652"/>
          </a:xfrm>
        </p:spPr>
        <p:txBody>
          <a:bodyPr anchor="b"/>
          <a:lstStyle>
            <a:lvl1pPr algn="ctr"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26471645"/>
            <a:ext cx="14849475" cy="12168316"/>
          </a:xfrm>
        </p:spPr>
        <p:txBody>
          <a:bodyPr/>
          <a:lstStyle>
            <a:lvl1pPr marL="0" indent="0" algn="ctr">
              <a:buNone/>
              <a:defRPr sz="5195"/>
            </a:lvl1pPr>
            <a:lvl2pPr marL="989730" indent="0" algn="ctr">
              <a:buNone/>
              <a:defRPr sz="4330"/>
            </a:lvl2pPr>
            <a:lvl3pPr marL="1979459" indent="0" algn="ctr">
              <a:buNone/>
              <a:defRPr sz="3897"/>
            </a:lvl3pPr>
            <a:lvl4pPr marL="2969189" indent="0" algn="ctr">
              <a:buNone/>
              <a:defRPr sz="3465"/>
            </a:lvl4pPr>
            <a:lvl5pPr marL="3958924" indent="0" algn="ctr">
              <a:buNone/>
              <a:defRPr sz="3465"/>
            </a:lvl5pPr>
            <a:lvl6pPr marL="4948654" indent="0" algn="ctr">
              <a:buNone/>
              <a:defRPr sz="3465"/>
            </a:lvl6pPr>
            <a:lvl7pPr marL="5938383" indent="0" algn="ctr">
              <a:buNone/>
              <a:defRPr sz="3465"/>
            </a:lvl7pPr>
            <a:lvl8pPr marL="6928113" indent="0" algn="ctr">
              <a:buNone/>
              <a:defRPr sz="3465"/>
            </a:lvl8pPr>
            <a:lvl9pPr marL="7917843" indent="0" algn="ctr">
              <a:buNone/>
              <a:defRPr sz="346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8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82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6" y="2683335"/>
            <a:ext cx="4269223" cy="427116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2683335"/>
            <a:ext cx="12560182" cy="427116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4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52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2" y="12565004"/>
            <a:ext cx="17076896" cy="20964975"/>
          </a:xfrm>
        </p:spPr>
        <p:txBody>
          <a:bodyPr anchor="b"/>
          <a:lstStyle>
            <a:lvl1pPr>
              <a:defRPr sz="1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2" y="33728319"/>
            <a:ext cx="17076896" cy="11024987"/>
          </a:xfrm>
        </p:spPr>
        <p:txBody>
          <a:bodyPr/>
          <a:lstStyle>
            <a:lvl1pPr marL="0" indent="0">
              <a:buNone/>
              <a:defRPr sz="5195">
                <a:solidFill>
                  <a:schemeClr val="tx1"/>
                </a:solidFill>
              </a:defRPr>
            </a:lvl1pPr>
            <a:lvl2pPr marL="989730" indent="0">
              <a:buNone/>
              <a:defRPr sz="4330">
                <a:solidFill>
                  <a:schemeClr val="tx1">
                    <a:tint val="75000"/>
                  </a:schemeClr>
                </a:solidFill>
              </a:defRPr>
            </a:lvl2pPr>
            <a:lvl3pPr marL="1979459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3pPr>
            <a:lvl4pPr marL="2969189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4pPr>
            <a:lvl5pPr marL="395892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5pPr>
            <a:lvl6pPr marL="4948654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6pPr>
            <a:lvl7pPr marL="593838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7pPr>
            <a:lvl8pPr marL="692811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8pPr>
            <a:lvl9pPr marL="7917843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71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3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7" y="13416654"/>
            <a:ext cx="8414703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142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3" y="2683342"/>
            <a:ext cx="17076896" cy="974166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6" y="12354996"/>
            <a:ext cx="837603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6" y="18409986"/>
            <a:ext cx="837603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8" y="12354996"/>
            <a:ext cx="8417281" cy="6054990"/>
          </a:xfrm>
        </p:spPr>
        <p:txBody>
          <a:bodyPr anchor="b"/>
          <a:lstStyle>
            <a:lvl1pPr marL="0" indent="0">
              <a:buNone/>
              <a:defRPr sz="5195" b="1"/>
            </a:lvl1pPr>
            <a:lvl2pPr marL="989730" indent="0">
              <a:buNone/>
              <a:defRPr sz="4330" b="1"/>
            </a:lvl2pPr>
            <a:lvl3pPr marL="1979459" indent="0">
              <a:buNone/>
              <a:defRPr sz="3897" b="1"/>
            </a:lvl3pPr>
            <a:lvl4pPr marL="2969189" indent="0">
              <a:buNone/>
              <a:defRPr sz="3465" b="1"/>
            </a:lvl4pPr>
            <a:lvl5pPr marL="3958924" indent="0">
              <a:buNone/>
              <a:defRPr sz="3465" b="1"/>
            </a:lvl5pPr>
            <a:lvl6pPr marL="4948654" indent="0">
              <a:buNone/>
              <a:defRPr sz="3465" b="1"/>
            </a:lvl6pPr>
            <a:lvl7pPr marL="5938383" indent="0">
              <a:buNone/>
              <a:defRPr sz="3465" b="1"/>
            </a:lvl7pPr>
            <a:lvl8pPr marL="6928113" indent="0">
              <a:buNone/>
              <a:defRPr sz="3465" b="1"/>
            </a:lvl8pPr>
            <a:lvl9pPr marL="7917843" indent="0">
              <a:buNone/>
              <a:defRPr sz="346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8" y="18409986"/>
            <a:ext cx="8417281" cy="27078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28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9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49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2" y="7256675"/>
            <a:ext cx="10023397" cy="35816633"/>
          </a:xfrm>
        </p:spPr>
        <p:txBody>
          <a:bodyPr/>
          <a:lstStyle>
            <a:lvl1pPr>
              <a:defRPr sz="6930"/>
            </a:lvl1pPr>
            <a:lvl2pPr>
              <a:defRPr sz="6060"/>
            </a:lvl2pPr>
            <a:lvl3pPr>
              <a:defRPr sz="5195"/>
            </a:lvl3pPr>
            <a:lvl4pPr>
              <a:defRPr sz="4330"/>
            </a:lvl4pPr>
            <a:lvl5pPr>
              <a:defRPr sz="4330"/>
            </a:lvl5pPr>
            <a:lvl6pPr>
              <a:defRPr sz="4330"/>
            </a:lvl6pPr>
            <a:lvl7pPr>
              <a:defRPr sz="4330"/>
            </a:lvl7pPr>
            <a:lvl8pPr>
              <a:defRPr sz="4330"/>
            </a:lvl8pPr>
            <a:lvl9pPr>
              <a:defRPr sz="43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359997"/>
            <a:ext cx="6385791" cy="11759988"/>
          </a:xfrm>
        </p:spPr>
        <p:txBody>
          <a:bodyPr anchor="b"/>
          <a:lstStyle>
            <a:lvl1pPr>
              <a:defRPr sz="693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2" y="7256675"/>
            <a:ext cx="10023397" cy="35816633"/>
          </a:xfrm>
        </p:spPr>
        <p:txBody>
          <a:bodyPr anchor="t"/>
          <a:lstStyle>
            <a:lvl1pPr marL="0" indent="0">
              <a:buNone/>
              <a:defRPr sz="6930"/>
            </a:lvl1pPr>
            <a:lvl2pPr marL="989730" indent="0">
              <a:buNone/>
              <a:defRPr sz="6060"/>
            </a:lvl2pPr>
            <a:lvl3pPr marL="1979459" indent="0">
              <a:buNone/>
              <a:defRPr sz="5195"/>
            </a:lvl3pPr>
            <a:lvl4pPr marL="2969189" indent="0">
              <a:buNone/>
              <a:defRPr sz="4330"/>
            </a:lvl4pPr>
            <a:lvl5pPr marL="3958924" indent="0">
              <a:buNone/>
              <a:defRPr sz="4330"/>
            </a:lvl5pPr>
            <a:lvl6pPr marL="4948654" indent="0">
              <a:buNone/>
              <a:defRPr sz="4330"/>
            </a:lvl6pPr>
            <a:lvl7pPr marL="5938383" indent="0">
              <a:buNone/>
              <a:defRPr sz="4330"/>
            </a:lvl7pPr>
            <a:lvl8pPr marL="6928113" indent="0">
              <a:buNone/>
              <a:defRPr sz="4330"/>
            </a:lvl8pPr>
            <a:lvl9pPr marL="7917843" indent="0">
              <a:buNone/>
              <a:defRPr sz="433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15119988"/>
            <a:ext cx="6385791" cy="28011642"/>
          </a:xfrm>
        </p:spPr>
        <p:txBody>
          <a:bodyPr/>
          <a:lstStyle>
            <a:lvl1pPr marL="0" indent="0">
              <a:buNone/>
              <a:defRPr sz="3465"/>
            </a:lvl1pPr>
            <a:lvl2pPr marL="989730" indent="0">
              <a:buNone/>
              <a:defRPr sz="3032"/>
            </a:lvl2pPr>
            <a:lvl3pPr marL="1979459" indent="0">
              <a:buNone/>
              <a:defRPr sz="2600"/>
            </a:lvl3pPr>
            <a:lvl4pPr marL="2969189" indent="0">
              <a:buNone/>
              <a:defRPr sz="2162"/>
            </a:lvl4pPr>
            <a:lvl5pPr marL="3958924" indent="0">
              <a:buNone/>
              <a:defRPr sz="2162"/>
            </a:lvl5pPr>
            <a:lvl6pPr marL="4948654" indent="0">
              <a:buNone/>
              <a:defRPr sz="2162"/>
            </a:lvl6pPr>
            <a:lvl7pPr marL="5938383" indent="0">
              <a:buNone/>
              <a:defRPr sz="2162"/>
            </a:lvl7pPr>
            <a:lvl8pPr marL="6928113" indent="0">
              <a:buNone/>
              <a:defRPr sz="2162"/>
            </a:lvl8pPr>
            <a:lvl9pPr marL="7917843" indent="0">
              <a:buNone/>
              <a:defRPr sz="21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79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5" y="2683342"/>
            <a:ext cx="17076896" cy="974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5" y="13416654"/>
            <a:ext cx="17076896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3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021F-45BA-5E45-ABC4-189779436DD2}" type="datetimeFigureOut">
              <a:rPr kumimoji="1" lang="ko-KR" altLang="en-US" smtClean="0"/>
              <a:t>2019-05-28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21" y="46713302"/>
            <a:ext cx="6682264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7" y="46713302"/>
            <a:ext cx="4454843" cy="2683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3905E-CE34-2442-A140-B228938DB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40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79459" rtl="0" eaLnBrk="1" latinLnBrk="1" hangingPunct="1">
        <a:lnSpc>
          <a:spcPct val="90000"/>
        </a:lnSpc>
        <a:spcBef>
          <a:spcPct val="0"/>
        </a:spcBef>
        <a:buNone/>
        <a:defRPr sz="95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865" indent="-494865" algn="l" defTabSz="1979459" rtl="0" eaLnBrk="1" latinLnBrk="1" hangingPunct="1">
        <a:lnSpc>
          <a:spcPct val="90000"/>
        </a:lnSpc>
        <a:spcBef>
          <a:spcPts val="2162"/>
        </a:spcBef>
        <a:buFont typeface="Arial" panose="020B0604020202020204" pitchFamily="34" charset="0"/>
        <a:buChar char="•"/>
        <a:defRPr sz="6060" kern="1200">
          <a:solidFill>
            <a:schemeClr val="tx1"/>
          </a:solidFill>
          <a:latin typeface="+mn-lt"/>
          <a:ea typeface="+mn-ea"/>
          <a:cs typeface="+mn-cs"/>
        </a:defRPr>
      </a:lvl1pPr>
      <a:lvl2pPr marL="1484595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5195" kern="1200">
          <a:solidFill>
            <a:schemeClr val="tx1"/>
          </a:solidFill>
          <a:latin typeface="+mn-lt"/>
          <a:ea typeface="+mn-ea"/>
          <a:cs typeface="+mn-cs"/>
        </a:defRPr>
      </a:lvl2pPr>
      <a:lvl3pPr marL="247432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4330" kern="1200">
          <a:solidFill>
            <a:schemeClr val="tx1"/>
          </a:solidFill>
          <a:latin typeface="+mn-lt"/>
          <a:ea typeface="+mn-ea"/>
          <a:cs typeface="+mn-cs"/>
        </a:defRPr>
      </a:lvl3pPr>
      <a:lvl4pPr marL="346405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4453784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5443519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643324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742297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8412708" indent="-494865" algn="l" defTabSz="1979459" rtl="0" eaLnBrk="1" latinLnBrk="1" hangingPunct="1">
        <a:lnSpc>
          <a:spcPct val="90000"/>
        </a:lnSpc>
        <a:spcBef>
          <a:spcPts val="1084"/>
        </a:spcBef>
        <a:buFont typeface="Arial" panose="020B0604020202020204" pitchFamily="34" charset="0"/>
        <a:buChar char="•"/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1pPr>
      <a:lvl2pPr marL="989730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2pPr>
      <a:lvl3pPr marL="197945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3pPr>
      <a:lvl4pPr marL="2969189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4pPr>
      <a:lvl5pPr marL="395892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5pPr>
      <a:lvl6pPr marL="4948654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6pPr>
      <a:lvl7pPr marL="593838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7pPr>
      <a:lvl8pPr marL="692811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8pPr>
      <a:lvl9pPr marL="7917843" algn="l" defTabSz="1979459" rtl="0" eaLnBrk="1" latinLnBrk="1" hangingPunct="1">
        <a:defRPr sz="3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1.emf"/><Relationship Id="rId21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microsoft.com/office/2007/relationships/hdphoto" Target="../media/hdphoto3.wdp"/><Relationship Id="rId10" Type="http://schemas.microsoft.com/office/2007/relationships/hdphoto" Target="../media/hdphoto2.wdp"/><Relationship Id="rId19" Type="http://schemas.openxmlformats.org/officeDocument/2006/relationships/image" Target="../media/image13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435286-67B0-41E4-9934-819C8A54E4E1}"/>
              </a:ext>
            </a:extLst>
          </p:cNvPr>
          <p:cNvGrpSpPr/>
          <p:nvPr/>
        </p:nvGrpSpPr>
        <p:grpSpPr>
          <a:xfrm>
            <a:off x="3480921" y="21318689"/>
            <a:ext cx="4153125" cy="4258555"/>
            <a:chOff x="3480921" y="21318689"/>
            <a:chExt cx="4153125" cy="425855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A876C17-FF5D-4FE2-BA50-753F27C2B2E9}"/>
                </a:ext>
              </a:extLst>
            </p:cNvPr>
            <p:cNvGrpSpPr/>
            <p:nvPr/>
          </p:nvGrpSpPr>
          <p:grpSpPr>
            <a:xfrm>
              <a:off x="3483596" y="21318689"/>
              <a:ext cx="1926918" cy="1926332"/>
              <a:chOff x="3960315" y="1465546"/>
              <a:chExt cx="1926918" cy="1926332"/>
            </a:xfrm>
            <a:solidFill>
              <a:srgbClr val="E54C4F"/>
            </a:solidFill>
          </p:grpSpPr>
          <p:sp>
            <p:nvSpPr>
              <p:cNvPr id="92" name="양쪽 모서리가 둥근 사각형 42">
                <a:extLst>
                  <a:ext uri="{FF2B5EF4-FFF2-40B4-BE49-F238E27FC236}">
                    <a16:creationId xmlns:a16="http://schemas.microsoft.com/office/drawing/2014/main" id="{B8508455-A963-4625-9D9A-E3D091AB3EBD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각 삼각형 21">
                <a:extLst>
                  <a:ext uri="{FF2B5EF4-FFF2-40B4-BE49-F238E27FC236}">
                    <a16:creationId xmlns:a16="http://schemas.microsoft.com/office/drawing/2014/main" id="{6C7B3C3C-6FCE-48DF-AB97-D25F7A579CA0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양쪽 모서리가 둥근 사각형 44">
                <a:extLst>
                  <a:ext uri="{FF2B5EF4-FFF2-40B4-BE49-F238E27FC236}">
                    <a16:creationId xmlns:a16="http://schemas.microsoft.com/office/drawing/2014/main" id="{3505C38B-D3AB-47DF-8BA8-CC77783C863A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4EF6710-7AE8-4721-8A1B-2D8271C0F33F}"/>
                </a:ext>
              </a:extLst>
            </p:cNvPr>
            <p:cNvGrpSpPr/>
            <p:nvPr/>
          </p:nvGrpSpPr>
          <p:grpSpPr>
            <a:xfrm rot="5400000">
              <a:off x="5707420" y="21318982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96" name="양쪽 모서리가 둥근 사각형 46">
                <a:extLst>
                  <a:ext uri="{FF2B5EF4-FFF2-40B4-BE49-F238E27FC236}">
                    <a16:creationId xmlns:a16="http://schemas.microsoft.com/office/drawing/2014/main" id="{015859C3-425C-46DA-BE3F-BB1E6D8F1840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각 삼각형 25">
                <a:extLst>
                  <a:ext uri="{FF2B5EF4-FFF2-40B4-BE49-F238E27FC236}">
                    <a16:creationId xmlns:a16="http://schemas.microsoft.com/office/drawing/2014/main" id="{FE9E6BD3-829C-46E7-AEE1-DA4F189FA94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양쪽 모서리가 둥근 사각형 48">
                <a:extLst>
                  <a:ext uri="{FF2B5EF4-FFF2-40B4-BE49-F238E27FC236}">
                    <a16:creationId xmlns:a16="http://schemas.microsoft.com/office/drawing/2014/main" id="{4CB1D296-2959-44CF-BAF9-A6B23015A52C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502938B-B073-4921-BAFD-C41285C50739}"/>
                </a:ext>
              </a:extLst>
            </p:cNvPr>
            <p:cNvGrpSpPr/>
            <p:nvPr/>
          </p:nvGrpSpPr>
          <p:grpSpPr>
            <a:xfrm rot="10800000">
              <a:off x="5707128" y="23650911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0" name="양쪽 모서리가 둥근 사각형 50">
                <a:extLst>
                  <a:ext uri="{FF2B5EF4-FFF2-40B4-BE49-F238E27FC236}">
                    <a16:creationId xmlns:a16="http://schemas.microsoft.com/office/drawing/2014/main" id="{FED0ADDB-BFD0-46E9-986D-5E215862B5C3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각 삼각형 29">
                <a:extLst>
                  <a:ext uri="{FF2B5EF4-FFF2-40B4-BE49-F238E27FC236}">
                    <a16:creationId xmlns:a16="http://schemas.microsoft.com/office/drawing/2014/main" id="{B2B89471-EAC0-470E-9218-098EF08BBBFE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52">
                <a:extLst>
                  <a:ext uri="{FF2B5EF4-FFF2-40B4-BE49-F238E27FC236}">
                    <a16:creationId xmlns:a16="http://schemas.microsoft.com/office/drawing/2014/main" id="{8A1874CB-2B40-4A51-8CFA-007ECDB8A79B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441749-BEE8-498D-8CC8-EB342943E8D2}"/>
                </a:ext>
              </a:extLst>
            </p:cNvPr>
            <p:cNvGrpSpPr/>
            <p:nvPr/>
          </p:nvGrpSpPr>
          <p:grpSpPr>
            <a:xfrm rot="16200000">
              <a:off x="3480628" y="23650619"/>
              <a:ext cx="1926918" cy="1926332"/>
              <a:chOff x="3960315" y="1465546"/>
              <a:chExt cx="1926918" cy="1926332"/>
            </a:xfrm>
            <a:solidFill>
              <a:srgbClr val="A17D60"/>
            </a:solidFill>
          </p:grpSpPr>
          <p:sp>
            <p:nvSpPr>
              <p:cNvPr id="104" name="양쪽 모서리가 둥근 사각형 54">
                <a:extLst>
                  <a:ext uri="{FF2B5EF4-FFF2-40B4-BE49-F238E27FC236}">
                    <a16:creationId xmlns:a16="http://schemas.microsoft.com/office/drawing/2014/main" id="{00819EDE-917F-4C89-9E1E-E8D284235D4C}"/>
                  </a:ext>
                </a:extLst>
              </p:cNvPr>
              <p:cNvSpPr/>
              <p:nvPr/>
            </p:nvSpPr>
            <p:spPr>
              <a:xfrm>
                <a:off x="5223354" y="1465546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각 삼각형 33">
                <a:extLst>
                  <a:ext uri="{FF2B5EF4-FFF2-40B4-BE49-F238E27FC236}">
                    <a16:creationId xmlns:a16="http://schemas.microsoft.com/office/drawing/2014/main" id="{FFEE19C9-6609-49A3-9C62-52DC4DB889D4}"/>
                  </a:ext>
                </a:extLst>
              </p:cNvPr>
              <p:cNvSpPr/>
              <p:nvPr/>
            </p:nvSpPr>
            <p:spPr>
              <a:xfrm rot="10800000" flipH="1">
                <a:off x="5223354" y="2730674"/>
                <a:ext cx="661204" cy="661204"/>
              </a:xfrm>
              <a:prstGeom prst="rtTriangle">
                <a:avLst/>
              </a:prstGeom>
              <a:solidFill>
                <a:srgbClr val="364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양쪽 모서리가 둥근 사각형 56">
                <a:extLst>
                  <a:ext uri="{FF2B5EF4-FFF2-40B4-BE49-F238E27FC236}">
                    <a16:creationId xmlns:a16="http://schemas.microsoft.com/office/drawing/2014/main" id="{21B4174A-498F-4844-9473-EA9DAC6FD0A4}"/>
                  </a:ext>
                </a:extLst>
              </p:cNvPr>
              <p:cNvSpPr/>
              <p:nvPr/>
            </p:nvSpPr>
            <p:spPr>
              <a:xfrm rot="16200000">
                <a:off x="4260939" y="2427375"/>
                <a:ext cx="663879" cy="12651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Group 14">
              <a:extLst>
                <a:ext uri="{FF2B5EF4-FFF2-40B4-BE49-F238E27FC236}">
                  <a16:creationId xmlns:a16="http://schemas.microsoft.com/office/drawing/2014/main" id="{5EDC81EB-D18D-4049-B3EB-44E56BB7D9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5251" y="22774936"/>
              <a:ext cx="282952" cy="240012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id="{18FEBE43-6368-460C-9556-E15748D73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9" name="Freeform 17">
                <a:extLst>
                  <a:ext uri="{FF2B5EF4-FFF2-40B4-BE49-F238E27FC236}">
                    <a16:creationId xmlns:a16="http://schemas.microsoft.com/office/drawing/2014/main" id="{22233B81-A6E6-461E-8280-EEE69B798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0" name="Group 28">
              <a:extLst>
                <a:ext uri="{FF2B5EF4-FFF2-40B4-BE49-F238E27FC236}">
                  <a16:creationId xmlns:a16="http://schemas.microsoft.com/office/drawing/2014/main" id="{8B1D13C2-1803-451F-8865-2D08F30782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6637" y="22791125"/>
              <a:ext cx="305908" cy="267729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35365CDC-75C5-4682-A44F-E24EFADB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16F45F01-805F-4F01-81EC-2732143E4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BAD066C-6789-4A92-AA0F-AB9DB34BFCC2}"/>
                </a:ext>
              </a:extLst>
            </p:cNvPr>
            <p:cNvGrpSpPr/>
            <p:nvPr/>
          </p:nvGrpSpPr>
          <p:grpSpPr>
            <a:xfrm>
              <a:off x="3701422" y="23823511"/>
              <a:ext cx="300051" cy="332571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40C00E7F-D951-4CF2-9410-3529E3ABC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9FFF241-2C09-4D22-BE85-2F82030FA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ABB5B8B0-F293-4B9A-9661-8101C208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7" name="Freeform 20">
                <a:extLst>
                  <a:ext uri="{FF2B5EF4-FFF2-40B4-BE49-F238E27FC236}">
                    <a16:creationId xmlns:a16="http://schemas.microsoft.com/office/drawing/2014/main" id="{1FAC9A58-BC6A-48F0-834D-E6855F50D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8" name="Freeform 21">
                <a:extLst>
                  <a:ext uri="{FF2B5EF4-FFF2-40B4-BE49-F238E27FC236}">
                    <a16:creationId xmlns:a16="http://schemas.microsoft.com/office/drawing/2014/main" id="{53EC2E98-FA72-4808-973A-BF5EBD616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B797BBD1-2EE3-4049-A1C2-B51476C4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524" y="23792203"/>
              <a:ext cx="245832" cy="30181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F6EC680-C3C0-4244-AC58-935D7EED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0520"/>
            <a:ext cx="19830100" cy="34406941"/>
          </a:xfrm>
          <a:prstGeom prst="rect">
            <a:avLst/>
          </a:prstGeom>
        </p:spPr>
      </p:pic>
      <p:sp>
        <p:nvSpPr>
          <p:cNvPr id="9" name="사각형: 둥근 위쪽 모서리 75">
            <a:extLst>
              <a:ext uri="{FF2B5EF4-FFF2-40B4-BE49-F238E27FC236}">
                <a16:creationId xmlns:a16="http://schemas.microsoft.com/office/drawing/2014/main" id="{56753DA0-7320-454F-B04A-497B06B8E85E}"/>
              </a:ext>
            </a:extLst>
          </p:cNvPr>
          <p:cNvSpPr/>
          <p:nvPr/>
        </p:nvSpPr>
        <p:spPr>
          <a:xfrm>
            <a:off x="1516598" y="20295554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36" name="사각형: 둥근 위쪽 모서리 79">
            <a:extLst>
              <a:ext uri="{FF2B5EF4-FFF2-40B4-BE49-F238E27FC236}">
                <a16:creationId xmlns:a16="http://schemas.microsoft.com/office/drawing/2014/main" id="{DFA335FC-CABD-504D-9A87-DE7FA0CF3EB2}"/>
              </a:ext>
            </a:extLst>
          </p:cNvPr>
          <p:cNvSpPr/>
          <p:nvPr/>
        </p:nvSpPr>
        <p:spPr>
          <a:xfrm>
            <a:off x="1516596" y="26003884"/>
            <a:ext cx="16766185" cy="782548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473F9-F3E5-6446-A8FD-2695D03A36E2}"/>
              </a:ext>
            </a:extLst>
          </p:cNvPr>
          <p:cNvSpPr txBox="1"/>
          <p:nvPr/>
        </p:nvSpPr>
        <p:spPr>
          <a:xfrm>
            <a:off x="2211371" y="27207122"/>
            <a:ext cx="231826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F44097C-BD06-4D40-AF49-B114F807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2" y="27190672"/>
            <a:ext cx="571500" cy="571500"/>
          </a:xfrm>
          <a:prstGeom prst="rect">
            <a:avLst/>
          </a:prstGeom>
        </p:spPr>
      </p:pic>
      <p:sp>
        <p:nvSpPr>
          <p:cNvPr id="49" name="사각형: 둥근 위쪽 모서리 79">
            <a:extLst>
              <a:ext uri="{FF2B5EF4-FFF2-40B4-BE49-F238E27FC236}">
                <a16:creationId xmlns:a16="http://schemas.microsoft.com/office/drawing/2014/main" id="{EFA3B121-2040-BA4A-B7BC-EF07C127D64F}"/>
              </a:ext>
            </a:extLst>
          </p:cNvPr>
          <p:cNvSpPr/>
          <p:nvPr/>
        </p:nvSpPr>
        <p:spPr>
          <a:xfrm>
            <a:off x="1467016" y="35644181"/>
            <a:ext cx="8001002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해결방법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49197A-142B-5A43-A9EB-0EE687D16119}"/>
              </a:ext>
            </a:extLst>
          </p:cNvPr>
          <p:cNvSpPr txBox="1"/>
          <p:nvPr/>
        </p:nvSpPr>
        <p:spPr>
          <a:xfrm>
            <a:off x="2216668" y="36847423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내용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FB23031-84A8-344D-90E4-B0E9C611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01" y="36830973"/>
            <a:ext cx="571500" cy="5715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B4FC09-5F43-434B-9901-C3467297C235}"/>
              </a:ext>
            </a:extLst>
          </p:cNvPr>
          <p:cNvGrpSpPr/>
          <p:nvPr/>
        </p:nvGrpSpPr>
        <p:grpSpPr>
          <a:xfrm>
            <a:off x="1468162" y="43710395"/>
            <a:ext cx="8049436" cy="3124151"/>
            <a:chOff x="1543903" y="43858156"/>
            <a:chExt cx="8049436" cy="312415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CE99A8-C9D8-5940-9024-3A0B24C060E8}"/>
                </a:ext>
              </a:extLst>
            </p:cNvPr>
            <p:cNvSpPr txBox="1"/>
            <p:nvPr/>
          </p:nvSpPr>
          <p:spPr>
            <a:xfrm>
              <a:off x="2294209" y="43858156"/>
              <a:ext cx="1635383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Option</a:t>
              </a:r>
              <a:endPara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DC917B0-1254-0943-A2D8-5855B725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903" y="43869146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7609C6-C2B5-3E46-A4C5-0D21050638BE}"/>
                </a:ext>
              </a:extLst>
            </p:cNvPr>
            <p:cNvSpPr txBox="1"/>
            <p:nvPr/>
          </p:nvSpPr>
          <p:spPr>
            <a:xfrm>
              <a:off x="1623632" y="44646411"/>
              <a:ext cx="7969707" cy="233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RSA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공개키 암호화를 통한 사용자 개인정보 보호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r>
                <a:rPr lang="en-US" altLang="ko-KR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898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갱신을 통한 중복 이용 방지</a:t>
              </a: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marL="457200" indent="-457200" algn="just">
                <a:lnSpc>
                  <a:spcPct val="200000"/>
                </a:lnSpc>
                <a:buAutoNum type="arabicPeriod"/>
              </a:pPr>
              <a:endParaRPr lang="en-US" altLang="ko-KR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just">
                <a:lnSpc>
                  <a:spcPct val="200000"/>
                </a:lnSpc>
              </a:pPr>
              <a:endParaRPr lang="ko-KR" altLang="en-US" sz="1898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57" name="사각형: 둥근 위쪽 모서리 79">
            <a:extLst>
              <a:ext uri="{FF2B5EF4-FFF2-40B4-BE49-F238E27FC236}">
                <a16:creationId xmlns:a16="http://schemas.microsoft.com/office/drawing/2014/main" id="{D435DAEA-2D1E-0F43-8F77-1750EFA41650}"/>
              </a:ext>
            </a:extLst>
          </p:cNvPr>
          <p:cNvSpPr/>
          <p:nvPr/>
        </p:nvSpPr>
        <p:spPr>
          <a:xfrm>
            <a:off x="10212075" y="35644181"/>
            <a:ext cx="8001001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938566-CA47-EF42-AF88-16DE8CA4B9B3}"/>
              </a:ext>
            </a:extLst>
          </p:cNvPr>
          <p:cNvSpPr txBox="1"/>
          <p:nvPr/>
        </p:nvSpPr>
        <p:spPr>
          <a:xfrm>
            <a:off x="10912144" y="36847423"/>
            <a:ext cx="3001143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앞으로의 기대효과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382A328-A8F5-274F-AEAE-A174CAD3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075" y="36830973"/>
            <a:ext cx="571500" cy="5715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9C6687-5F92-7B40-83EE-B160462CDF7F}"/>
              </a:ext>
            </a:extLst>
          </p:cNvPr>
          <p:cNvSpPr txBox="1"/>
          <p:nvPr/>
        </p:nvSpPr>
        <p:spPr>
          <a:xfrm>
            <a:off x="10281780" y="37727987"/>
            <a:ext cx="8001001" cy="408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카드 발급 비용</a:t>
            </a: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시간 절감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모바일 플랫폼을 통한 접근성 및 이용률 증가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자동화된 시스템을 이용하여 통계 추출의 편의성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외부인 차단 효과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기술의 확장성</a:t>
            </a:r>
            <a:endParaRPr lang="en-US" altLang="ko-KR" sz="20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Beacon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을 이용하여 시각 장애인</a:t>
            </a: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액정이 파손된 휴대폰에서 사용 가능</a:t>
            </a:r>
            <a:endParaRPr lang="en-US" altLang="ko-KR" sz="16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학교 내 출입 통계 시스템 구축  가능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C8F72-09C2-FD42-900D-398BCC103B4B}"/>
              </a:ext>
            </a:extLst>
          </p:cNvPr>
          <p:cNvSpPr/>
          <p:nvPr/>
        </p:nvSpPr>
        <p:spPr>
          <a:xfrm>
            <a:off x="-5739389" y="57946134"/>
            <a:ext cx="8000997" cy="126851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509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A2D-DA02-7F49-B7A2-FB3406701C58}"/>
              </a:ext>
            </a:extLst>
          </p:cNvPr>
          <p:cNvSpPr txBox="1"/>
          <p:nvPr/>
        </p:nvSpPr>
        <p:spPr>
          <a:xfrm>
            <a:off x="1503080" y="11839239"/>
            <a:ext cx="58689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Sejong University</a:t>
            </a:r>
            <a:endParaRPr kumimoji="1" lang="ko-KR" altLang="en-US" sz="55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36A88-6ECA-D94D-81F4-959B0C3E185F}"/>
              </a:ext>
            </a:extLst>
          </p:cNvPr>
          <p:cNvSpPr txBox="1"/>
          <p:nvPr/>
        </p:nvSpPr>
        <p:spPr>
          <a:xfrm>
            <a:off x="739930" y="12804659"/>
            <a:ext cx="183194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글로벌 라운지 출입문 서비스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0F0A12-7357-1C42-9F1C-8A095D3FBEDB}"/>
              </a:ext>
            </a:extLst>
          </p:cNvPr>
          <p:cNvSpPr txBox="1"/>
          <p:nvPr/>
        </p:nvSpPr>
        <p:spPr>
          <a:xfrm>
            <a:off x="12987859" y="3623035"/>
            <a:ext cx="5312673" cy="861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4996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CapstoneDesign</a:t>
            </a:r>
            <a:endParaRPr kumimoji="1" lang="ko-KR" altLang="en-US" sz="4996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9A4EB-6D34-3B43-AC6C-BF4B6EFDE476}"/>
              </a:ext>
            </a:extLst>
          </p:cNvPr>
          <p:cNvSpPr txBox="1"/>
          <p:nvPr/>
        </p:nvSpPr>
        <p:spPr>
          <a:xfrm>
            <a:off x="17288724" y="4480495"/>
            <a:ext cx="1011816" cy="55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06</a:t>
            </a:r>
            <a:r>
              <a:rPr kumimoji="1" lang="ko-KR" altLang="en-US" sz="3002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9AB61F-79C5-46DF-9087-37668B0AC0B2}"/>
              </a:ext>
            </a:extLst>
          </p:cNvPr>
          <p:cNvGrpSpPr/>
          <p:nvPr/>
        </p:nvGrpSpPr>
        <p:grpSpPr>
          <a:xfrm>
            <a:off x="10212076" y="21379144"/>
            <a:ext cx="8057925" cy="4282784"/>
            <a:chOff x="1511302" y="27190676"/>
            <a:chExt cx="8057925" cy="42827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2758B1-67D6-AF43-9306-11467727019A}"/>
                </a:ext>
              </a:extLst>
            </p:cNvPr>
            <p:cNvSpPr txBox="1"/>
            <p:nvPr/>
          </p:nvSpPr>
          <p:spPr>
            <a:xfrm>
              <a:off x="2211371" y="27207126"/>
              <a:ext cx="867545" cy="538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9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요약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75B7ABE-C90F-0B4B-B950-2A254CE90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2" y="27190676"/>
              <a:ext cx="571500" cy="571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5A3B1A-3F28-FF49-B26F-FC63F3A8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27" y="28069860"/>
              <a:ext cx="8039100" cy="3403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87BB21-E707-C142-A753-4657972B73C3}"/>
                </a:ext>
              </a:extLst>
            </p:cNvPr>
            <p:cNvSpPr txBox="1"/>
            <p:nvPr/>
          </p:nvSpPr>
          <p:spPr>
            <a:xfrm>
              <a:off x="2093605" y="28193417"/>
              <a:ext cx="1420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프로젝트 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8A189-80B2-0E48-809E-7F15CF80D6D2}"/>
                </a:ext>
              </a:extLst>
            </p:cNvPr>
            <p:cNvSpPr txBox="1"/>
            <p:nvPr/>
          </p:nvSpPr>
          <p:spPr>
            <a:xfrm>
              <a:off x="5094427" y="28193417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chemeClr val="bg1"/>
                  </a:solidFill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Global Lounge Door System</a:t>
              </a:r>
              <a:endParaRPr kumimoji="1" lang="ko-KR" altLang="en-US" sz="2000" dirty="0">
                <a:solidFill>
                  <a:schemeClr val="bg1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67F8CD-F6E3-2242-BDC6-3F11A18B322C}"/>
                </a:ext>
              </a:extLst>
            </p:cNvPr>
            <p:cNvSpPr txBox="1"/>
            <p:nvPr/>
          </p:nvSpPr>
          <p:spPr>
            <a:xfrm>
              <a:off x="5776515" y="2876491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사물인터넷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(IoT)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4FCDE9-4E23-CD41-A359-E03BC10F00AE}"/>
                </a:ext>
              </a:extLst>
            </p:cNvPr>
            <p:cNvSpPr txBox="1"/>
            <p:nvPr/>
          </p:nvSpPr>
          <p:spPr>
            <a:xfrm>
              <a:off x="6545145" y="29311689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6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65CBD0-56E4-CF4E-A502-0685942EA8D8}"/>
                </a:ext>
              </a:extLst>
            </p:cNvPr>
            <p:cNvSpPr txBox="1"/>
            <p:nvPr/>
          </p:nvSpPr>
          <p:spPr>
            <a:xfrm>
              <a:off x="4996653" y="29874906"/>
              <a:ext cx="3680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조재영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안성수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김민우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 </a:t>
              </a:r>
              <a:r>
                <a:rPr kumimoji="1" lang="ko-KR" altLang="en-US" sz="20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임소율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D26F8A-090B-3B4C-A9A7-1563ED80A75A}"/>
                </a:ext>
              </a:extLst>
            </p:cNvPr>
            <p:cNvSpPr txBox="1"/>
            <p:nvPr/>
          </p:nvSpPr>
          <p:spPr>
            <a:xfrm>
              <a:off x="5736428" y="30438123"/>
              <a:ext cx="2201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Capstone Design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59478-DB96-AC4E-80D2-B324563024A9}"/>
                </a:ext>
              </a:extLst>
            </p:cNvPr>
            <p:cNvSpPr txBox="1"/>
            <p:nvPr/>
          </p:nvSpPr>
          <p:spPr>
            <a:xfrm>
              <a:off x="5631438" y="31001344"/>
              <a:ext cx="2411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03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~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2019.</a:t>
              </a:r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06</a:t>
              </a:r>
              <a:endParaRPr kumimoji="1" lang="ko-KR" altLang="en-US" sz="20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B48C2E-D809-B049-BA7D-30B7BAE726AA}"/>
                </a:ext>
              </a:extLst>
            </p:cNvPr>
            <p:cNvSpPr txBox="1"/>
            <p:nvPr/>
          </p:nvSpPr>
          <p:spPr>
            <a:xfrm>
              <a:off x="1975789" y="28764917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분야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B6CF8-1BE7-814E-ABA1-26D9DE93ED60}"/>
                </a:ext>
              </a:extLst>
            </p:cNvPr>
            <p:cNvSpPr txBox="1"/>
            <p:nvPr/>
          </p:nvSpPr>
          <p:spPr>
            <a:xfrm>
              <a:off x="2447072" y="29311689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C32F-66AB-B249-B60C-15C671F75437}"/>
                </a:ext>
              </a:extLst>
            </p:cNvPr>
            <p:cNvSpPr txBox="1"/>
            <p:nvPr/>
          </p:nvSpPr>
          <p:spPr>
            <a:xfrm>
              <a:off x="1682436" y="29874909"/>
              <a:ext cx="2242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팀 구성원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44B268-C458-5848-8DD8-A815F92B475C}"/>
                </a:ext>
              </a:extLst>
            </p:cNvPr>
            <p:cNvSpPr txBox="1"/>
            <p:nvPr/>
          </p:nvSpPr>
          <p:spPr>
            <a:xfrm>
              <a:off x="2064751" y="30438123"/>
              <a:ext cx="1478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연계 교과 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08696-0586-544D-8911-77BF31F24AC3}"/>
                </a:ext>
              </a:extLst>
            </p:cNvPr>
            <p:cNvSpPr txBox="1"/>
            <p:nvPr/>
          </p:nvSpPr>
          <p:spPr>
            <a:xfrm>
              <a:off x="2211430" y="3100134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개발 기간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988B24-BC1A-4B93-AF58-37F1C790821F}"/>
              </a:ext>
            </a:extLst>
          </p:cNvPr>
          <p:cNvGrpSpPr/>
          <p:nvPr/>
        </p:nvGrpSpPr>
        <p:grpSpPr>
          <a:xfrm>
            <a:off x="1096426" y="21240959"/>
            <a:ext cx="8402238" cy="4609980"/>
            <a:chOff x="1154482" y="21240959"/>
            <a:chExt cx="8402238" cy="460998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62835D7-E8F7-4DFF-9166-62CFA60CBE56}"/>
                </a:ext>
              </a:extLst>
            </p:cNvPr>
            <p:cNvSpPr/>
            <p:nvPr/>
          </p:nvSpPr>
          <p:spPr>
            <a:xfrm>
              <a:off x="6368917" y="21240959"/>
              <a:ext cx="3187803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관리자 </a:t>
              </a:r>
              <a:r>
                <a:rPr lang="en-US" altLang="ko-KR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</a:t>
              </a: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출입이 허가된 외부인의 출입과 데이터 관리를 원활하게 하기 위한 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UI/UX 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제공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D18FF1-20F7-4B28-A000-631BDA35796B}"/>
                </a:ext>
              </a:extLst>
            </p:cNvPr>
            <p:cNvSpPr/>
            <p:nvPr/>
          </p:nvSpPr>
          <p:spPr>
            <a:xfrm>
              <a:off x="6368917" y="24319494"/>
              <a:ext cx="3099101" cy="1531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데이터 통계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수집한 데이터를 기본적으로 일별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월별</a:t>
              </a: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국가별로 통계</a:t>
              </a:r>
              <a:endParaRPr lang="en-US" altLang="ko-KR" sz="14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 엑셀파일 데이터 추출 가능</a:t>
              </a:r>
              <a:r>
                <a:rPr lang="en-US" altLang="ko-KR" sz="16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FD74E91-8813-4990-BE5F-483748428FBD}"/>
                </a:ext>
              </a:extLst>
            </p:cNvPr>
            <p:cNvSpPr/>
            <p:nvPr/>
          </p:nvSpPr>
          <p:spPr>
            <a:xfrm>
              <a:off x="1154482" y="21272756"/>
              <a:ext cx="3544971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외부인 출입 통제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세종대학교 학생이나 관계자가 아닌 외부인의 자유로운 출입을 통제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200BFB1-0F8E-4B1B-ADEA-C9958B2A08F9}"/>
                </a:ext>
              </a:extLst>
            </p:cNvPr>
            <p:cNvSpPr/>
            <p:nvPr/>
          </p:nvSpPr>
          <p:spPr>
            <a:xfrm>
              <a:off x="1529299" y="24305869"/>
              <a:ext cx="3137126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원활한 데이터 수집</a:t>
              </a:r>
              <a:endParaRPr lang="en-US" altLang="ko-KR" sz="2000" b="1" dirty="0">
                <a:solidFill>
                  <a:schemeClr val="bg1"/>
                </a:solidFill>
                <a:ea typeface="Noto Sans CJK KR Regular" panose="020B05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ea typeface="Noto Sans CJK KR Regular" panose="020B0500000000000000" pitchFamily="34" charset="-127"/>
                </a:rPr>
                <a:t>기존 수기작성 방법에서 자동으로 데이터를 수집 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E1F686-4DAD-47FB-BAFE-9B7D4B9D0FB5}"/>
                </a:ext>
              </a:extLst>
            </p:cNvPr>
            <p:cNvGrpSpPr/>
            <p:nvPr/>
          </p:nvGrpSpPr>
          <p:grpSpPr>
            <a:xfrm>
              <a:off x="3446715" y="21351773"/>
              <a:ext cx="4153125" cy="4258555"/>
              <a:chOff x="5680089" y="6624498"/>
              <a:chExt cx="4153125" cy="4258555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80FD305-D172-495D-ABC6-4FFD0237F9EA}"/>
                  </a:ext>
                </a:extLst>
              </p:cNvPr>
              <p:cNvGrpSpPr/>
              <p:nvPr/>
            </p:nvGrpSpPr>
            <p:grpSpPr>
              <a:xfrm>
                <a:off x="5682764" y="6624498"/>
                <a:ext cx="1926918" cy="1926332"/>
                <a:chOff x="3960315" y="1465546"/>
                <a:chExt cx="1926918" cy="1926332"/>
              </a:xfrm>
              <a:solidFill>
                <a:srgbClr val="E54C4F"/>
              </a:solidFill>
            </p:grpSpPr>
            <p:sp>
              <p:nvSpPr>
                <p:cNvPr id="128" name="양쪽 모서리가 둥근 사각형 42">
                  <a:extLst>
                    <a:ext uri="{FF2B5EF4-FFF2-40B4-BE49-F238E27FC236}">
                      <a16:creationId xmlns:a16="http://schemas.microsoft.com/office/drawing/2014/main" id="{D5F4B8B2-6584-4A3B-93E4-AA63F78DF081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D31F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각 삼각형 21">
                  <a:extLst>
                    <a:ext uri="{FF2B5EF4-FFF2-40B4-BE49-F238E27FC236}">
                      <a16:creationId xmlns:a16="http://schemas.microsoft.com/office/drawing/2014/main" id="{7BFE4EAD-4695-4180-AEE4-A64AEA263961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양쪽 모서리가 둥근 사각형 44">
                  <a:extLst>
                    <a:ext uri="{FF2B5EF4-FFF2-40B4-BE49-F238E27FC236}">
                      <a16:creationId xmlns:a16="http://schemas.microsoft.com/office/drawing/2014/main" id="{FD1D8DEB-5F53-4C54-896D-0E3D74C9D2A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988410C-4054-44AE-A68C-074727D04AAB}"/>
                  </a:ext>
                </a:extLst>
              </p:cNvPr>
              <p:cNvGrpSpPr/>
              <p:nvPr/>
            </p:nvGrpSpPr>
            <p:grpSpPr>
              <a:xfrm rot="5400000">
                <a:off x="7906588" y="6624791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2" name="양쪽 모서리가 둥근 사각형 46">
                  <a:extLst>
                    <a:ext uri="{FF2B5EF4-FFF2-40B4-BE49-F238E27FC236}">
                      <a16:creationId xmlns:a16="http://schemas.microsoft.com/office/drawing/2014/main" id="{4440F11D-D987-4DA5-B5CE-213B22F912DC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각 삼각형 25">
                  <a:extLst>
                    <a:ext uri="{FF2B5EF4-FFF2-40B4-BE49-F238E27FC236}">
                      <a16:creationId xmlns:a16="http://schemas.microsoft.com/office/drawing/2014/main" id="{6EF70E9B-9660-4620-9871-CD820ADDA2DB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양쪽 모서리가 둥근 사각형 48">
                  <a:extLst>
                    <a:ext uri="{FF2B5EF4-FFF2-40B4-BE49-F238E27FC236}">
                      <a16:creationId xmlns:a16="http://schemas.microsoft.com/office/drawing/2014/main" id="{0AAA95A9-568E-4017-A54E-B4056CCC392F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C72B54F-38CE-4716-A95C-F0F80A955694}"/>
                  </a:ext>
                </a:extLst>
              </p:cNvPr>
              <p:cNvGrpSpPr/>
              <p:nvPr/>
            </p:nvGrpSpPr>
            <p:grpSpPr>
              <a:xfrm rot="10800000">
                <a:off x="7906296" y="8956720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36" name="양쪽 모서리가 둥근 사각형 50">
                  <a:extLst>
                    <a:ext uri="{FF2B5EF4-FFF2-40B4-BE49-F238E27FC236}">
                      <a16:creationId xmlns:a16="http://schemas.microsoft.com/office/drawing/2014/main" id="{673BD111-1B49-40D3-A2DA-5246D4E3472E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각 삼각형 29">
                  <a:extLst>
                    <a:ext uri="{FF2B5EF4-FFF2-40B4-BE49-F238E27FC236}">
                      <a16:creationId xmlns:a16="http://schemas.microsoft.com/office/drawing/2014/main" id="{5381C677-6E25-443C-9510-AF1B57659037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52">
                  <a:extLst>
                    <a:ext uri="{FF2B5EF4-FFF2-40B4-BE49-F238E27FC236}">
                      <a16:creationId xmlns:a16="http://schemas.microsoft.com/office/drawing/2014/main" id="{63EE39AA-2857-46A9-A699-E1F9DE5D0DD7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7BB77E9-7CA1-4B0C-82F3-852EBFE46FC0}"/>
                  </a:ext>
                </a:extLst>
              </p:cNvPr>
              <p:cNvGrpSpPr/>
              <p:nvPr/>
            </p:nvGrpSpPr>
            <p:grpSpPr>
              <a:xfrm rot="16200000">
                <a:off x="5679796" y="8956428"/>
                <a:ext cx="1926918" cy="1926332"/>
                <a:chOff x="3960315" y="1465546"/>
                <a:chExt cx="1926918" cy="1926332"/>
              </a:xfrm>
              <a:solidFill>
                <a:srgbClr val="A17D60"/>
              </a:solidFill>
            </p:grpSpPr>
            <p:sp>
              <p:nvSpPr>
                <p:cNvPr id="140" name="양쪽 모서리가 둥근 사각형 54">
                  <a:extLst>
                    <a:ext uri="{FF2B5EF4-FFF2-40B4-BE49-F238E27FC236}">
                      <a16:creationId xmlns:a16="http://schemas.microsoft.com/office/drawing/2014/main" id="{90722C54-A75F-4AE8-A5CF-75BD35F81479}"/>
                    </a:ext>
                  </a:extLst>
                </p:cNvPr>
                <p:cNvSpPr/>
                <p:nvPr/>
              </p:nvSpPr>
              <p:spPr>
                <a:xfrm>
                  <a:off x="5223354" y="1465546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각 삼각형 33">
                  <a:extLst>
                    <a:ext uri="{FF2B5EF4-FFF2-40B4-BE49-F238E27FC236}">
                      <a16:creationId xmlns:a16="http://schemas.microsoft.com/office/drawing/2014/main" id="{835F5630-EE10-4064-B774-400637BCCBBD}"/>
                    </a:ext>
                  </a:extLst>
                </p:cNvPr>
                <p:cNvSpPr/>
                <p:nvPr/>
              </p:nvSpPr>
              <p:spPr>
                <a:xfrm rot="10800000" flipH="1">
                  <a:off x="5223354" y="2730674"/>
                  <a:ext cx="661204" cy="66120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양쪽 모서리가 둥근 사각형 56">
                  <a:extLst>
                    <a:ext uri="{FF2B5EF4-FFF2-40B4-BE49-F238E27FC236}">
                      <a16:creationId xmlns:a16="http://schemas.microsoft.com/office/drawing/2014/main" id="{EBEB388D-8889-42F5-B35F-9A2E1F85272B}"/>
                    </a:ext>
                  </a:extLst>
                </p:cNvPr>
                <p:cNvSpPr/>
                <p:nvPr/>
              </p:nvSpPr>
              <p:spPr>
                <a:xfrm rot="16200000">
                  <a:off x="4260939" y="2427375"/>
                  <a:ext cx="663879" cy="12651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7E6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3" name="Group 14">
                <a:extLst>
                  <a:ext uri="{FF2B5EF4-FFF2-40B4-BE49-F238E27FC236}">
                    <a16:creationId xmlns:a16="http://schemas.microsoft.com/office/drawing/2014/main" id="{BA3456FC-E30D-48F3-B8E1-026F74AB001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44419" y="8080745"/>
                <a:ext cx="282952" cy="240012"/>
                <a:chOff x="3669" y="3943"/>
                <a:chExt cx="626" cy="531"/>
              </a:xfrm>
              <a:solidFill>
                <a:schemeClr val="bg1"/>
              </a:solidFill>
            </p:grpSpPr>
            <p:sp>
              <p:nvSpPr>
                <p:cNvPr id="144" name="Freeform 16">
                  <a:extLst>
                    <a:ext uri="{FF2B5EF4-FFF2-40B4-BE49-F238E27FC236}">
                      <a16:creationId xmlns:a16="http://schemas.microsoft.com/office/drawing/2014/main" id="{195F430E-12F6-4B60-BB85-A07F56EEAB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9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5" name="Freeform 17">
                  <a:extLst>
                    <a:ext uri="{FF2B5EF4-FFF2-40B4-BE49-F238E27FC236}">
                      <a16:creationId xmlns:a16="http://schemas.microsoft.com/office/drawing/2014/main" id="{06AD3BDD-512B-4D4F-8EFD-886D8BB979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6" name="Group 28">
                <a:extLst>
                  <a:ext uri="{FF2B5EF4-FFF2-40B4-BE49-F238E27FC236}">
                    <a16:creationId xmlns:a16="http://schemas.microsoft.com/office/drawing/2014/main" id="{B9C10075-15B3-4DC7-BA41-22E53EAB3E3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875805" y="8096934"/>
                <a:ext cx="305908" cy="267729"/>
                <a:chOff x="496" y="4251"/>
                <a:chExt cx="641" cy="561"/>
              </a:xfrm>
              <a:solidFill>
                <a:schemeClr val="bg1"/>
              </a:solidFill>
            </p:grpSpPr>
            <p:sp>
              <p:nvSpPr>
                <p:cNvPr id="147" name="Freeform 30">
                  <a:extLst>
                    <a:ext uri="{FF2B5EF4-FFF2-40B4-BE49-F238E27FC236}">
                      <a16:creationId xmlns:a16="http://schemas.microsoft.com/office/drawing/2014/main" id="{98D3FFE7-7A06-460E-B591-9912CB41D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48" name="Freeform 31">
                  <a:extLst>
                    <a:ext uri="{FF2B5EF4-FFF2-40B4-BE49-F238E27FC236}">
                      <a16:creationId xmlns:a16="http://schemas.microsoft.com/office/drawing/2014/main" id="{9E94E40B-96F6-439B-BDAF-79350BB7E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616890A3-C239-431C-9CAB-1B41CAA32274}"/>
                  </a:ext>
                </a:extLst>
              </p:cNvPr>
              <p:cNvGrpSpPr/>
              <p:nvPr/>
            </p:nvGrpSpPr>
            <p:grpSpPr>
              <a:xfrm>
                <a:off x="5900590" y="9129320"/>
                <a:ext cx="300051" cy="332571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150" name="Freeform 17">
                  <a:extLst>
                    <a:ext uri="{FF2B5EF4-FFF2-40B4-BE49-F238E27FC236}">
                      <a16:creationId xmlns:a16="http://schemas.microsoft.com/office/drawing/2014/main" id="{A70B7D5E-571F-4905-AA64-0A8CA7BED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1" name="Freeform 18">
                  <a:extLst>
                    <a:ext uri="{FF2B5EF4-FFF2-40B4-BE49-F238E27FC236}">
                      <a16:creationId xmlns:a16="http://schemas.microsoft.com/office/drawing/2014/main" id="{A1744F10-A578-4838-B95D-CCCCBBA3B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EE03F949-33DF-4A52-BBF3-48BD75EA6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478E6A49-4B2B-4119-9C83-5DDD567F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  <p:sp>
              <p:nvSpPr>
                <p:cNvPr id="154" name="Freeform 21">
                  <a:extLst>
                    <a:ext uri="{FF2B5EF4-FFF2-40B4-BE49-F238E27FC236}">
                      <a16:creationId xmlns:a16="http://schemas.microsoft.com/office/drawing/2014/main" id="{9CE81CEB-E4F8-4077-AA7A-C5CD9817A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04370884-D5A9-40B7-BAD8-E50AEDF66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5692" y="9098012"/>
                <a:ext cx="245832" cy="30181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156" name="사각형: 둥근 위쪽 모서리 75">
            <a:extLst>
              <a:ext uri="{FF2B5EF4-FFF2-40B4-BE49-F238E27FC236}">
                <a16:creationId xmlns:a16="http://schemas.microsoft.com/office/drawing/2014/main" id="{CABBE49F-991C-4EA7-91E0-2A48F74D048C}"/>
              </a:ext>
            </a:extLst>
          </p:cNvPr>
          <p:cNvSpPr/>
          <p:nvPr/>
        </p:nvSpPr>
        <p:spPr>
          <a:xfrm>
            <a:off x="10212076" y="20290720"/>
            <a:ext cx="8001000" cy="87772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364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075ED-D12B-7840-8CF2-551B6ED7AC7D}"/>
              </a:ext>
            </a:extLst>
          </p:cNvPr>
          <p:cNvSpPr txBox="1"/>
          <p:nvPr/>
        </p:nvSpPr>
        <p:spPr>
          <a:xfrm>
            <a:off x="1503080" y="37488809"/>
            <a:ext cx="8000997" cy="41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4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편의성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인증방식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휴대폰을 이용한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코드를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편리함과 발급 비용이 발생하지 않고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접근성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확장성을 가짐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2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외부인 출입 통제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학교서버 우회 인증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앱 생명주기를 이용한 인증시스템 도입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algn="just">
              <a:lnSpc>
                <a:spcPct val="250000"/>
              </a:lnSpc>
              <a:buAutoNum type="arabicPeriod" startAt="3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 및 이용 통계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ts val="4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사용자 정보를 저장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관리하는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서버를 구축</a:t>
            </a:r>
            <a:endParaRPr lang="en-US" altLang="ko-KR" sz="20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9" name="Picture 18" descr="íµì 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97DBD94C-D498-4CF4-894E-3EC80999540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0222" y1="20444" x2="50222" y2="20444"/>
                      </a14:backgroundRemoval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9" y="41897793"/>
            <a:ext cx="129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24" descr="qrì½ë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DCC4B495-C2E0-4B7F-8E1B-CFA2FC46A06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t="10012" r="9129" b="10471"/>
          <a:stretch/>
        </p:blipFill>
        <p:spPr bwMode="auto">
          <a:xfrm>
            <a:off x="207012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usiness graph icon">
            <a:extLst>
              <a:ext uri="{FF2B5EF4-FFF2-40B4-BE49-F238E27FC236}">
                <a16:creationId xmlns:a16="http://schemas.microsoft.com/office/drawing/2014/main" id="{F660DACF-C5D3-49BE-ABC6-DFA99FB90FB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83" b="74519" l="25000" r="77163">
                        <a14:foregroundMark x1="30529" y1="43269" x2="30529" y2="43269"/>
                        <a14:foregroundMark x1="45673" y1="53125" x2="45673" y2="53125"/>
                        <a14:foregroundMark x1="59856" y1="51923" x2="59856" y2="51923"/>
                        <a14:foregroundMark x1="52163" y1="43269" x2="52163" y2="43269"/>
                        <a14:foregroundMark x1="45433" y1="70913" x2="45433" y2="7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23068" r="18049" b="20993"/>
          <a:stretch/>
        </p:blipFill>
        <p:spPr bwMode="auto">
          <a:xfrm>
            <a:off x="7428203" y="4189779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874C102F-4892-4556-8C68-D7717C830D11}"/>
              </a:ext>
            </a:extLst>
          </p:cNvPr>
          <p:cNvGrpSpPr/>
          <p:nvPr/>
        </p:nvGrpSpPr>
        <p:grpSpPr>
          <a:xfrm>
            <a:off x="2039662" y="28018206"/>
            <a:ext cx="15695630" cy="7197672"/>
            <a:chOff x="1580695" y="28075258"/>
            <a:chExt cx="15695630" cy="7197672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32D0A8EE-1E97-4A3B-87A1-EB3DC3C1980E}"/>
                </a:ext>
              </a:extLst>
            </p:cNvPr>
            <p:cNvGrpSpPr/>
            <p:nvPr/>
          </p:nvGrpSpPr>
          <p:grpSpPr>
            <a:xfrm>
              <a:off x="1580695" y="28075258"/>
              <a:ext cx="15695630" cy="7197672"/>
              <a:chOff x="1768631" y="28075258"/>
              <a:chExt cx="15695630" cy="7197672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A8984FC-8604-4101-B7ED-9D0B81511544}"/>
                  </a:ext>
                </a:extLst>
              </p:cNvPr>
              <p:cNvGrpSpPr/>
              <p:nvPr/>
            </p:nvGrpSpPr>
            <p:grpSpPr>
              <a:xfrm>
                <a:off x="1768631" y="28075258"/>
                <a:ext cx="15695630" cy="7197672"/>
                <a:chOff x="-19927289" y="25508880"/>
                <a:chExt cx="15502030" cy="9542840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E3ACE2A-45B8-4EDD-8A5D-772108494496}"/>
                    </a:ext>
                  </a:extLst>
                </p:cNvPr>
                <p:cNvSpPr/>
                <p:nvPr/>
              </p:nvSpPr>
              <p:spPr>
                <a:xfrm>
                  <a:off x="-19927289" y="25508880"/>
                  <a:ext cx="15502030" cy="9542840"/>
                </a:xfrm>
                <a:prstGeom prst="rect">
                  <a:avLst/>
                </a:prstGeom>
                <a:solidFill>
                  <a:schemeClr val="bg2"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16E57C4E-68D2-4AC9-8D41-910AEAFA2834}"/>
                    </a:ext>
                  </a:extLst>
                </p:cNvPr>
                <p:cNvGrpSpPr/>
                <p:nvPr/>
              </p:nvGrpSpPr>
              <p:grpSpPr>
                <a:xfrm>
                  <a:off x="-19689325" y="26418513"/>
                  <a:ext cx="14791591" cy="7524855"/>
                  <a:chOff x="100427" y="-92568"/>
                  <a:chExt cx="13084857" cy="6656598"/>
                </a:xfrm>
              </p:grpSpPr>
              <p:pic>
                <p:nvPicPr>
                  <p:cNvPr id="204" name="그림 203">
                    <a:extLst>
                      <a:ext uri="{FF2B5EF4-FFF2-40B4-BE49-F238E27FC236}">
                        <a16:creationId xmlns:a16="http://schemas.microsoft.com/office/drawing/2014/main" id="{B748EC41-7B99-4E30-91C1-86575C4D38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304" b="7156"/>
                  <a:stretch/>
                </p:blipFill>
                <p:spPr>
                  <a:xfrm>
                    <a:off x="4806480" y="3873367"/>
                    <a:ext cx="1330621" cy="2382910"/>
                  </a:xfrm>
                  <a:prstGeom prst="rect">
                    <a:avLst/>
                  </a:prstGeom>
                </p:spPr>
              </p:pic>
              <p:pic>
                <p:nvPicPr>
                  <p:cNvPr id="205" name="그림 204">
                    <a:extLst>
                      <a:ext uri="{FF2B5EF4-FFF2-40B4-BE49-F238E27FC236}">
                        <a16:creationId xmlns:a16="http://schemas.microsoft.com/office/drawing/2014/main" id="{6BCFFE5A-D53F-4B36-B5CB-F5F86930F0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5757" b="7156"/>
                  <a:stretch/>
                </p:blipFill>
                <p:spPr>
                  <a:xfrm>
                    <a:off x="597889" y="3876320"/>
                    <a:ext cx="1368096" cy="2382910"/>
                  </a:xfrm>
                  <a:prstGeom prst="rect">
                    <a:avLst/>
                  </a:prstGeom>
                </p:spPr>
              </p:pic>
              <p:cxnSp>
                <p:nvCxnSpPr>
                  <p:cNvPr id="206" name="직선 화살표 연결선 205">
                    <a:extLst>
                      <a:ext uri="{FF2B5EF4-FFF2-40B4-BE49-F238E27FC236}">
                        <a16:creationId xmlns:a16="http://schemas.microsoft.com/office/drawing/2014/main" id="{CC7B3F2F-BC40-41B0-A3AA-61B3668CCB8A}"/>
                      </a:ext>
                    </a:extLst>
                  </p:cNvPr>
                  <p:cNvCxnSpPr>
                    <a:cxnSpLocks/>
                    <a:endCxn id="211" idx="2"/>
                  </p:cNvCxnSpPr>
                  <p:nvPr/>
                </p:nvCxnSpPr>
                <p:spPr>
                  <a:xfrm flipV="1">
                    <a:off x="1935407" y="1837960"/>
                    <a:ext cx="918759" cy="1837596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화살표 연결선 206">
                    <a:extLst>
                      <a:ext uri="{FF2B5EF4-FFF2-40B4-BE49-F238E27FC236}">
                        <a16:creationId xmlns:a16="http://schemas.microsoft.com/office/drawing/2014/main" id="{FF3B3D33-3D4A-485B-88A1-0440932DB9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5736" y="5064822"/>
                    <a:ext cx="2399873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화살표 연결선 207">
                    <a:extLst>
                      <a:ext uri="{FF2B5EF4-FFF2-40B4-BE49-F238E27FC236}">
                        <a16:creationId xmlns:a16="http://schemas.microsoft.com/office/drawing/2014/main" id="{71274C2A-81D1-4AC3-9CBB-E4BAEF9948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76594" y="1906518"/>
                    <a:ext cx="2736476" cy="2443813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9" name="그림 208">
                    <a:extLst>
                      <a:ext uri="{FF2B5EF4-FFF2-40B4-BE49-F238E27FC236}">
                        <a16:creationId xmlns:a16="http://schemas.microsoft.com/office/drawing/2014/main" id="{5BA7EE7D-DC40-4330-9588-1F4BB127D8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543639" y="-92568"/>
                    <a:ext cx="4036269" cy="2360391"/>
                  </a:xfrm>
                  <a:prstGeom prst="rect">
                    <a:avLst/>
                  </a:prstGeom>
                </p:spPr>
              </p:pic>
              <p:grpSp>
                <p:nvGrpSpPr>
                  <p:cNvPr id="210" name="그룹 209">
                    <a:extLst>
                      <a:ext uri="{FF2B5EF4-FFF2-40B4-BE49-F238E27FC236}">
                        <a16:creationId xmlns:a16="http://schemas.microsoft.com/office/drawing/2014/main" id="{16A34E59-A6F8-4E51-9F01-2F7D37BD14E4}"/>
                      </a:ext>
                    </a:extLst>
                  </p:cNvPr>
                  <p:cNvGrpSpPr/>
                  <p:nvPr/>
                </p:nvGrpSpPr>
                <p:grpSpPr>
                  <a:xfrm>
                    <a:off x="2215634" y="-5467"/>
                    <a:ext cx="1277065" cy="1843427"/>
                    <a:chOff x="3108346" y="217049"/>
                    <a:chExt cx="792957" cy="1144624"/>
                  </a:xfrm>
                </p:grpSpPr>
                <p:pic>
                  <p:nvPicPr>
                    <p:cNvPr id="211" name="Picture 12" descr="ë°ì´í°ë² ì´ì¤ ì¼ë¬ì¤í¸ì ëí ì´ë¯¸ì§ ê²ìê²°ê³¼">
                      <a:extLst>
                        <a:ext uri="{FF2B5EF4-FFF2-40B4-BE49-F238E27FC236}">
                          <a16:creationId xmlns:a16="http://schemas.microsoft.com/office/drawing/2014/main" id="{04761B44-0266-4B74-BA81-0BB8EE06BA0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0" b="97458" l="2336" r="96262">
                                  <a14:foregroundMark x1="51869" y1="25847" x2="51869" y2="25847"/>
                                  <a14:foregroundMark x1="55140" y1="48729" x2="55140" y2="48729"/>
                                  <a14:foregroundMark x1="52804" y1="70339" x2="52804" y2="7033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00" r="5568" b="2756"/>
                    <a:stretch/>
                  </p:blipFill>
                  <p:spPr bwMode="auto">
                    <a:xfrm>
                      <a:off x="3108346" y="252026"/>
                      <a:ext cx="792957" cy="110964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2" name="그림 211">
                      <a:extLst>
                        <a:ext uri="{FF2B5EF4-FFF2-40B4-BE49-F238E27FC236}">
                          <a16:creationId xmlns:a16="http://schemas.microsoft.com/office/drawing/2014/main" id="{E639B973-9783-479A-BC6E-94E6AA8374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45062" y="217049"/>
                      <a:ext cx="314960" cy="344046"/>
                    </a:xfrm>
                    <a:prstGeom prst="rect">
                      <a:avLst/>
                    </a:prstGeom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213" name="그룹 212">
                    <a:extLst>
                      <a:ext uri="{FF2B5EF4-FFF2-40B4-BE49-F238E27FC236}">
                        <a16:creationId xmlns:a16="http://schemas.microsoft.com/office/drawing/2014/main" id="{D1791781-CDF4-46D4-8ABE-FD98DCD9AA99}"/>
                      </a:ext>
                    </a:extLst>
                  </p:cNvPr>
                  <p:cNvGrpSpPr/>
                  <p:nvPr/>
                </p:nvGrpSpPr>
                <p:grpSpPr>
                  <a:xfrm>
                    <a:off x="5134265" y="1206"/>
                    <a:ext cx="1277066" cy="1868506"/>
                    <a:chOff x="5134265" y="1206"/>
                    <a:chExt cx="1277066" cy="1868506"/>
                  </a:xfrm>
                </p:grpSpPr>
                <p:pic>
                  <p:nvPicPr>
                    <p:cNvPr id="214" name="Picture 12" descr="ë°ì´í°ë² ì´ì¤ ì¼ë¬ì¤í¸ì ëí ì´ë¯¸ì§ ê²ìê²°ê³¼">
                      <a:extLst>
                        <a:ext uri="{FF2B5EF4-FFF2-40B4-BE49-F238E27FC236}">
                          <a16:creationId xmlns:a16="http://schemas.microsoft.com/office/drawing/2014/main" id="{4CC0E87C-7EBA-4810-A183-F2A76EB515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0" b="97458" l="2336" r="96262">
                                  <a14:foregroundMark x1="51869" y1="25847" x2="51869" y2="25847"/>
                                  <a14:foregroundMark x1="55140" y1="48729" x2="55140" y2="48729"/>
                                  <a14:foregroundMark x1="52804" y1="70339" x2="52804" y2="7033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00" r="5568" b="2756"/>
                    <a:stretch/>
                  </p:blipFill>
                  <p:spPr bwMode="auto">
                    <a:xfrm>
                      <a:off x="5134265" y="82617"/>
                      <a:ext cx="1277066" cy="178709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5" name="Picture 8" descr="mysqlì ëí ì´ë¯¸ì§ ê²ìê²°ê³¼">
                      <a:extLst>
                        <a:ext uri="{FF2B5EF4-FFF2-40B4-BE49-F238E27FC236}">
                          <a16:creationId xmlns:a16="http://schemas.microsoft.com/office/drawing/2014/main" id="{BD4FB35D-A6C7-4927-A528-30FE232B0A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ackgroundRemoval t="2667" b="96667" l="297" r="98516">
                                  <a14:foregroundMark x1="5341" y1="70000" x2="5341" y2="70000"/>
                                  <a14:foregroundMark x1="29080" y1="80667" x2="29080" y2="80667"/>
                                  <a14:foregroundMark x1="40059" y1="83333" x2="40059" y2="83333"/>
                                  <a14:foregroundMark x1="36499" y1="85333" x2="36499" y2="85333"/>
                                  <a14:foregroundMark x1="33234" y1="92667" x2="33234" y2="92667"/>
                                  <a14:foregroundMark x1="36202" y1="93333" x2="36202" y2="93333"/>
                                  <a14:foregroundMark x1="29970" y1="93333" x2="29970" y2="93333"/>
                                  <a14:foregroundMark x1="28487" y1="93333" x2="28487" y2="93333"/>
                                  <a14:foregroundMark x1="41543" y1="70000" x2="41543" y2="70000"/>
                                  <a14:foregroundMark x1="46588" y1="66000" x2="46588" y2="66000"/>
                                  <a14:foregroundMark x1="62018" y1="70667" x2="62018" y2="70667"/>
                                  <a14:foregroundMark x1="78042" y1="70667" x2="78042" y2="70667"/>
                                  <a14:foregroundMark x1="66469" y1="26000" x2="66469" y2="26000"/>
                                  <a14:foregroundMark x1="69733" y1="18000" x2="69733" y2="18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303443" y="1206"/>
                      <a:ext cx="938708" cy="540740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3900002" lon="0" rev="0"/>
                      </a:camera>
                      <a:lightRig rig="threePt" dir="t"/>
                    </a:scene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218" name="직선 화살표 연결선 217">
                    <a:extLst>
                      <a:ext uri="{FF2B5EF4-FFF2-40B4-BE49-F238E27FC236}">
                        <a16:creationId xmlns:a16="http://schemas.microsoft.com/office/drawing/2014/main" id="{1DDF8DF6-AF07-4178-BE78-E7C95A61CE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83780" y="2489503"/>
                    <a:ext cx="0" cy="1910573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19" name="그림 218">
                    <a:extLst>
                      <a:ext uri="{FF2B5EF4-FFF2-40B4-BE49-F238E27FC236}">
                        <a16:creationId xmlns:a16="http://schemas.microsoft.com/office/drawing/2014/main" id="{178D6D78-5A2F-453B-AF7C-3B9499A206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5757" b="7156"/>
                  <a:stretch/>
                </p:blipFill>
                <p:spPr>
                  <a:xfrm>
                    <a:off x="750289" y="4028720"/>
                    <a:ext cx="1368096" cy="238291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그림 219">
                    <a:extLst>
                      <a:ext uri="{FF2B5EF4-FFF2-40B4-BE49-F238E27FC236}">
                        <a16:creationId xmlns:a16="http://schemas.microsoft.com/office/drawing/2014/main" id="{AA1657D0-AAD9-4431-9EF4-1CFB470828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5757" b="7156"/>
                  <a:stretch/>
                </p:blipFill>
                <p:spPr>
                  <a:xfrm>
                    <a:off x="902689" y="4181120"/>
                    <a:ext cx="1368096" cy="238291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그림 220">
                    <a:extLst>
                      <a:ext uri="{FF2B5EF4-FFF2-40B4-BE49-F238E27FC236}">
                        <a16:creationId xmlns:a16="http://schemas.microsoft.com/office/drawing/2014/main" id="{A0843088-E1B7-4F20-A87B-55E52F87E2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304" b="7156"/>
                  <a:stretch/>
                </p:blipFill>
                <p:spPr>
                  <a:xfrm>
                    <a:off x="4958880" y="4025767"/>
                    <a:ext cx="1330621" cy="2382910"/>
                  </a:xfrm>
                  <a:prstGeom prst="rect">
                    <a:avLst/>
                  </a:prstGeom>
                </p:spPr>
              </p:pic>
              <p:pic>
                <p:nvPicPr>
                  <p:cNvPr id="222" name="그림 221">
                    <a:extLst>
                      <a:ext uri="{FF2B5EF4-FFF2-40B4-BE49-F238E27FC236}">
                        <a16:creationId xmlns:a16="http://schemas.microsoft.com/office/drawing/2014/main" id="{06BC67E4-9ED3-4C02-AB34-8DDAE1C564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304" b="7156"/>
                  <a:stretch/>
                </p:blipFill>
                <p:spPr>
                  <a:xfrm>
                    <a:off x="5111280" y="4178167"/>
                    <a:ext cx="1330621" cy="2382910"/>
                  </a:xfrm>
                  <a:prstGeom prst="rect">
                    <a:avLst/>
                  </a:prstGeom>
                </p:spPr>
              </p:pic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64A0432C-74AC-4BEB-A33C-96118205F9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27" y="2020614"/>
                    <a:ext cx="2257965" cy="11190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① 학교 서버에 </a:t>
                    </a:r>
                    <a:endParaRPr lang="en-US" altLang="ko-KR" sz="2800" b="1" dirty="0">
                      <a:ea typeface="Noto Sans CJK KR Regular" panose="020B0500000000000000" pitchFamily="34" charset="-127"/>
                    </a:endParaRPr>
                  </a:p>
                  <a:p>
                    <a:r>
                      <a:rPr lang="en-US" altLang="ko-KR" sz="2800" b="1" dirty="0">
                        <a:ea typeface="Noto Sans CJK KR Regular" panose="020B0500000000000000" pitchFamily="34" charset="-127"/>
                      </a:rPr>
                      <a:t>     </a:t>
                    </a:r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학생 인증</a:t>
                    </a:r>
                  </a:p>
                </p:txBody>
              </p: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AC9ED54E-EFD2-4B54-A738-4D0AF26F2A78}"/>
                      </a:ext>
                    </a:extLst>
                  </p:cNvPr>
                  <p:cNvSpPr txBox="1"/>
                  <p:nvPr/>
                </p:nvSpPr>
                <p:spPr>
                  <a:xfrm>
                    <a:off x="4873792" y="2309876"/>
                    <a:ext cx="1933038" cy="11190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>
                        <a:solidFill>
                          <a:schemeClr val="bg1"/>
                        </a:solidFill>
                      </a:defRPr>
                    </a:lvl1pPr>
                  </a:lstStyle>
                  <a:p>
                    <a:r>
                      <a:rPr lang="ko-KR" altLang="en-US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② 서버 </a:t>
                    </a:r>
                    <a:r>
                      <a:rPr lang="en-US" altLang="ko-KR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DB</a:t>
                    </a:r>
                    <a:r>
                      <a:rPr lang="ko-KR" altLang="en-US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에</a:t>
                    </a:r>
                    <a:endParaRPr lang="en-US" altLang="ko-KR" sz="2800" b="1" dirty="0">
                      <a:solidFill>
                        <a:schemeClr val="tx1"/>
                      </a:solidFill>
                      <a:ea typeface="Noto Sans CJK KR Regular" panose="020B0500000000000000" pitchFamily="34" charset="-127"/>
                    </a:endParaRPr>
                  </a:p>
                  <a:p>
                    <a:r>
                      <a:rPr lang="ko-KR" altLang="en-US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   학생</a:t>
                    </a:r>
                    <a:r>
                      <a:rPr lang="en-US" altLang="ko-KR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 </a:t>
                    </a:r>
                    <a:r>
                      <a:rPr lang="ko-KR" altLang="en-US" sz="28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rPr>
                      <a:t>인증</a:t>
                    </a:r>
                    <a:endParaRPr lang="en-US" altLang="ko-KR" sz="2800" b="1" dirty="0">
                      <a:solidFill>
                        <a:schemeClr val="tx1"/>
                      </a:solidFill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A6E1DAFB-1A34-4CC9-A882-779F540079D4}"/>
                      </a:ext>
                    </a:extLst>
                  </p:cNvPr>
                  <p:cNvSpPr txBox="1"/>
                  <p:nvPr/>
                </p:nvSpPr>
                <p:spPr>
                  <a:xfrm>
                    <a:off x="2635814" y="5189545"/>
                    <a:ext cx="1506242" cy="4628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③ 로그인</a:t>
                    </a:r>
                  </a:p>
                </p:txBody>
              </p:sp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E69601E5-CA03-4EE9-B99F-A3F345505F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94893" y="5212577"/>
                    <a:ext cx="1188602" cy="4628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④ 태그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CFB17343-33DE-491F-98AC-AC8599B3F77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84463" y="2830931"/>
                    <a:ext cx="2400821" cy="11190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b="1" dirty="0">
                        <a:ea typeface="Noto Sans CJK KR Regular" panose="020B0500000000000000" pitchFamily="34" charset="-127"/>
                      </a:rPr>
                      <a:t>⑤ </a:t>
                    </a:r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인증확인 </a:t>
                    </a:r>
                    <a:r>
                      <a:rPr lang="en-US" altLang="ko-KR" sz="2800" b="1" dirty="0">
                        <a:ea typeface="Noto Sans CJK KR Regular" panose="020B0500000000000000" pitchFamily="34" charset="-127"/>
                      </a:rPr>
                      <a:t>/</a:t>
                    </a:r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 </a:t>
                    </a:r>
                    <a:endParaRPr lang="en-US" altLang="ko-KR" sz="2800" b="1" dirty="0">
                      <a:ea typeface="Noto Sans CJK KR Regular" panose="020B0500000000000000" pitchFamily="34" charset="-127"/>
                    </a:endParaRPr>
                  </a:p>
                  <a:p>
                    <a:r>
                      <a:rPr lang="ko-KR" altLang="en-US" sz="2800" b="1" dirty="0">
                        <a:ea typeface="Noto Sans CJK KR Regular" panose="020B0500000000000000" pitchFamily="34" charset="-127"/>
                      </a:rPr>
                      <a:t>    정보 업데이트</a:t>
                    </a:r>
                    <a:endParaRPr lang="ko-KR" altLang="en-US" sz="2400" b="1" dirty="0">
                      <a:ea typeface="Noto Sans CJK KR Regular" panose="020B0500000000000000" pitchFamily="34" charset="-127"/>
                    </a:endParaRPr>
                  </a:p>
                </p:txBody>
              </p:sp>
              <p:cxnSp>
                <p:nvCxnSpPr>
                  <p:cNvPr id="157" name="직선 화살표 연결선 156">
                    <a:extLst>
                      <a:ext uri="{FF2B5EF4-FFF2-40B4-BE49-F238E27FC236}">
                        <a16:creationId xmlns:a16="http://schemas.microsoft.com/office/drawing/2014/main" id="{4FDD6695-D1EB-4E0A-8474-2BF22F1C7E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2772" y="5064823"/>
                    <a:ext cx="2394106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E4142EA5-85AE-43A3-8EA1-95A8FB3F8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838" b="89757" l="4848" r="48990">
                            <a14:foregroundMark x1="13838" y1="41240" x2="13939" y2="45418"/>
                            <a14:foregroundMark x1="13636" y1="41375" x2="15455" y2="41375"/>
                            <a14:foregroundMark x1="13333" y1="40836" x2="10101" y2="40701"/>
                            <a14:foregroundMark x1="9192" y1="40566" x2="8081" y2="44205"/>
                            <a14:foregroundMark x1="8485" y1="41509" x2="7172" y2="47305"/>
                            <a14:foregroundMark x1="7071" y1="46361" x2="6263" y2="48922"/>
                            <a14:foregroundMark x1="12828" y1="43935" x2="14545" y2="43801"/>
                            <a14:foregroundMark x1="9798" y1="43801" x2="16970" y2="47978"/>
                            <a14:foregroundMark x1="16970" y1="47978" x2="16970" y2="47978"/>
                            <a14:foregroundMark x1="9192" y1="49191" x2="13535" y2="49461"/>
                            <a14:foregroundMark x1="40303" y1="41509" x2="43030" y2="41509"/>
                            <a14:foregroundMark x1="47273" y1="41644" x2="48182" y2="41779"/>
                            <a14:foregroundMark x1="48283" y1="41644" x2="48990" y2="42453"/>
                            <a14:foregroundMark x1="39648" y1="47145" x2="39293" y2="46765"/>
                            <a14:foregroundMark x1="35657" y1="47305" x2="36970" y2="46765"/>
                            <a14:foregroundMark x1="35859" y1="47035" x2="36566" y2="46496"/>
                            <a14:foregroundMark x1="38788" y1="54447" x2="40000" y2="53908"/>
                            <a14:foregroundMark x1="15657" y1="40970" x2="17576" y2="40970"/>
                            <a14:foregroundMark x1="18485" y1="41105" x2="20303" y2="40970"/>
                            <a14:foregroundMark x1="37879" y1="54447" x2="36566" y2="53908"/>
                            <a14:foregroundMark x1="36061" y1="53774" x2="34848" y2="52561"/>
                            <a14:foregroundMark x1="39899" y1="47305" x2="40808" y2="48383"/>
                          </a14:backgroundRemoval>
                        </a14:imgEffect>
                      </a14:imgLayer>
                    </a14:imgProps>
                  </a:ext>
                </a:extLst>
              </a:blip>
              <a:srcRect r="50000"/>
              <a:stretch/>
            </p:blipFill>
            <p:spPr>
              <a:xfrm>
                <a:off x="12124313" y="31903690"/>
                <a:ext cx="1884011" cy="2824113"/>
              </a:xfrm>
              <a:prstGeom prst="rect">
                <a:avLst/>
              </a:prstGeom>
            </p:spPr>
          </p:pic>
        </p:grp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6E0E65E5-636A-4DEC-BDC0-A5EA8C248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73" b="89892" l="51717" r="94949">
                          <a14:foregroundMark x1="75859" y1="27628" x2="78384" y2="27224"/>
                          <a14:foregroundMark x1="83131" y1="44609" x2="87475" y2="44609"/>
                          <a14:foregroundMark x1="80707" y1="41375" x2="82424" y2="47305"/>
                          <a14:foregroundMark x1="78990" y1="41105" x2="80505" y2="46900"/>
                          <a14:foregroundMark x1="79091" y1="43801" x2="80202" y2="48113"/>
                          <a14:foregroundMark x1="80707" y1="48922" x2="84848" y2="49461"/>
                          <a14:foregroundMark x1="90303" y1="40701" x2="91919" y2="47305"/>
                          <a14:foregroundMark x1="91616" y1="44879" x2="92626" y2="49057"/>
                          <a14:foregroundMark x1="59293" y1="41375" x2="62525" y2="41644"/>
                          <a14:foregroundMark x1="51717" y1="42453" x2="52929" y2="41914"/>
                          <a14:foregroundMark x1="53333" y1="59299" x2="55758" y2="59299"/>
                          <a14:foregroundMark x1="64242" y1="59030" x2="66364" y2="59299"/>
                          <a14:foregroundMark x1="58788" y1="47305" x2="59899" y2="46496"/>
                          <a14:foregroundMark x1="61818" y1="46496" x2="63030" y2="46765"/>
                          <a14:foregroundMark x1="60303" y1="54178" x2="61414" y2="54582"/>
                        </a14:backgroundRemoval>
                      </a14:imgEffect>
                    </a14:imgLayer>
                  </a14:imgProps>
                </a:ext>
              </a:extLst>
            </a:blip>
            <a:srcRect l="49939"/>
            <a:stretch/>
          </p:blipFill>
          <p:spPr>
            <a:xfrm>
              <a:off x="13820389" y="31847687"/>
              <a:ext cx="2009344" cy="2937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71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280</Words>
  <Application>Microsoft Office PowerPoint</Application>
  <PresentationFormat>사용자 지정</PresentationFormat>
  <Paragraphs>60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Noto Sans CJK KR</vt:lpstr>
      <vt:lpstr>Noto Sans CJK KR Black</vt:lpstr>
      <vt:lpstr>Noto Sans CJK KR Bold</vt:lpstr>
      <vt:lpstr>Noto Sans CJK KR Medium</vt:lpstr>
      <vt:lpstr>Noto Sans CJK KR Regular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백민규</dc:creator>
  <cp:lastModifiedBy>성수 안</cp:lastModifiedBy>
  <cp:revision>44</cp:revision>
  <dcterms:created xsi:type="dcterms:W3CDTF">2019-05-22T11:00:07Z</dcterms:created>
  <dcterms:modified xsi:type="dcterms:W3CDTF">2019-05-28T06:21:13Z</dcterms:modified>
</cp:coreProperties>
</file>